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9" r:id="rId9"/>
    <p:sldId id="263" r:id="rId10"/>
    <p:sldId id="264" r:id="rId11"/>
    <p:sldId id="265" r:id="rId12"/>
    <p:sldId id="266" r:id="rId13"/>
    <p:sldId id="267" r:id="rId14"/>
    <p:sldId id="268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146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02.09.2014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02.09.2014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02.09.2014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02.09.2014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02.09.2014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02.09.2014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02.09.2014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02.09.2014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02.09.2014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02.09.2014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02.09.2014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02.09.2014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332656"/>
            <a:ext cx="8064896" cy="2448272"/>
          </a:xfrm>
        </p:spPr>
        <p:txBody>
          <a:bodyPr/>
          <a:lstStyle/>
          <a:p>
            <a:r>
              <a:rPr lang="ru-RU" sz="5400" dirty="0" smtClean="0">
                <a:effectLst/>
                <a:latin typeface="Monotype Corsiva" panose="03010101010201010101" pitchFamily="66" charset="0"/>
              </a:rPr>
              <a:t>Программа молодых учителей «Три горизонта»</a:t>
            </a:r>
            <a:endParaRPr lang="ru-RU" sz="5400" dirty="0">
              <a:effectLst/>
              <a:latin typeface="Monotype Corsiva" panose="03010101010201010101" pitchFamily="66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76445" y="2143116"/>
            <a:ext cx="3199274" cy="250033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3568" y="2276872"/>
            <a:ext cx="4104456" cy="410445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715008" y="5000636"/>
            <a:ext cx="314327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Усенкова Екатерина Алексеевна, учитель биологии МАОУ «БСШ №2»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551423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42540" y="188640"/>
            <a:ext cx="6624736" cy="5929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4230496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Ольга Анатольевна Крупская </a:t>
            </a:r>
            <a:endParaRPr lang="ru-RU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6" y="404664"/>
            <a:ext cx="3312368" cy="3919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83968" y="188640"/>
            <a:ext cx="4248472" cy="4239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910301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3568" y="620687"/>
            <a:ext cx="4824535" cy="3618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60232" y="5013176"/>
            <a:ext cx="2448048" cy="16998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407136192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30350" y="109538"/>
            <a:ext cx="6083300" cy="6643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77552178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biLevel thresh="75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24000" y="1057275"/>
            <a:ext cx="6096000" cy="4743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9332888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188640"/>
            <a:ext cx="8928992" cy="1944216"/>
          </a:xfrm>
        </p:spPr>
        <p:txBody>
          <a:bodyPr/>
          <a:lstStyle/>
          <a:p>
            <a:r>
              <a:rPr lang="ru-RU" sz="4400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Конференция 26 – 27 августа 2013 года </a:t>
            </a:r>
            <a:endParaRPr lang="ru-RU" sz="4400" spc="100" dirty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chemeClr val="accent1">
                  <a:satMod val="280000"/>
                  <a:tint val="100000"/>
                  <a:alpha val="5700"/>
                </a:schemeClr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90496" y="1772816"/>
            <a:ext cx="7142706" cy="474878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430201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16632"/>
            <a:ext cx="8712968" cy="1512168"/>
          </a:xfrm>
        </p:spPr>
        <p:txBody>
          <a:bodyPr/>
          <a:lstStyle/>
          <a:p>
            <a:r>
              <a:rPr lang="ru-RU" sz="40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18-19 ноября  МАОУ лицей №1 имени А.С. Пушкина</a:t>
            </a:r>
            <a:endParaRPr lang="ru-RU" sz="400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5576" y="1196752"/>
            <a:ext cx="8104066" cy="54006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268259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8824" y="332656"/>
            <a:ext cx="3297072" cy="495044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60032" y="872446"/>
            <a:ext cx="3816424" cy="573023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775451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5027" y="111043"/>
            <a:ext cx="3912918" cy="260759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75856" y="1820859"/>
            <a:ext cx="3600400" cy="239932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69751" y="63913"/>
            <a:ext cx="3428790" cy="228496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00192" y="3068510"/>
            <a:ext cx="2376264" cy="356788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6" y="3717032"/>
            <a:ext cx="4189027" cy="279159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342428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16632"/>
            <a:ext cx="8640960" cy="1368152"/>
          </a:xfrm>
        </p:spPr>
        <p:txBody>
          <a:bodyPr/>
          <a:lstStyle/>
          <a:p>
            <a:r>
              <a:rPr lang="ru-RU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30-31 января РЦРО и МАОУ Заозёрная СОШ №16</a:t>
            </a:r>
            <a:endParaRPr lang="ru-RU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pic>
        <p:nvPicPr>
          <p:cNvPr id="5122" name="Picture 2" descr="E:\Фото\лыжи и мама\6ccRJY0KCXU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51720" y="1953152"/>
            <a:ext cx="6167331" cy="462549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863946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496943" cy="6264696"/>
          </a:xfrm>
        </p:spPr>
        <p:txBody>
          <a:bodyPr/>
          <a:lstStyle/>
          <a:p>
            <a:pPr algn="ctr"/>
            <a:r>
              <a:rPr lang="ru-RU" sz="44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24 – 25 февраля</a:t>
            </a:r>
            <a:br>
              <a:rPr lang="ru-RU" sz="44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</a:br>
            <a:r>
              <a:rPr lang="ru-RU" sz="44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/>
            </a:r>
            <a:br>
              <a:rPr lang="ru-RU" sz="44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</a:br>
            <a:r>
              <a:rPr lang="ru-RU" sz="44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«Дидактическое и диагностическое обеспечение формирования и оценки </a:t>
            </a:r>
            <a:r>
              <a:rPr lang="ru-RU" sz="440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метапредметных</a:t>
            </a:r>
            <a:r>
              <a:rPr lang="ru-RU" sz="44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результатов начального и общего основного образования»</a:t>
            </a:r>
            <a:endParaRPr lang="ru-RU" sz="440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72486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7" y="188640"/>
            <a:ext cx="3360374" cy="2520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55976" y="332656"/>
            <a:ext cx="4559152" cy="34193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71408" y="2924944"/>
            <a:ext cx="5294657" cy="35283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93568567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5622" y="332656"/>
            <a:ext cx="7844810" cy="55526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753265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164</TotalTime>
  <Words>52</Words>
  <Application>Microsoft Office PowerPoint</Application>
  <PresentationFormat>Экран (4:3)</PresentationFormat>
  <Paragraphs>7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Воздушный поток</vt:lpstr>
      <vt:lpstr>Программа молодых учителей «Три горизонта»</vt:lpstr>
      <vt:lpstr>Конференция 26 – 27 августа 2013 года </vt:lpstr>
      <vt:lpstr>18-19 ноября  МАОУ лицей №1 имени А.С. Пушкина</vt:lpstr>
      <vt:lpstr>Слайд 4</vt:lpstr>
      <vt:lpstr>Слайд 5</vt:lpstr>
      <vt:lpstr>30-31 января РЦРО и МАОУ Заозёрная СОШ №16</vt:lpstr>
      <vt:lpstr>24 – 25 февраля   «Дидактическое и диагностическое обеспечение формирования и оценки метапредметных результатов начального и общего основного образования»</vt:lpstr>
      <vt:lpstr>Слайд 8</vt:lpstr>
      <vt:lpstr>Слайд 9</vt:lpstr>
      <vt:lpstr>Слайд 10</vt:lpstr>
      <vt:lpstr>Ольга Анатольевна Крупская </vt:lpstr>
      <vt:lpstr>Слайд 12</vt:lpstr>
      <vt:lpstr>Слайд 13</vt:lpstr>
      <vt:lpstr>Слайд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Программа молодых учителей «Три горизонта»</dc:title>
  <dc:creator>Екатерина</dc:creator>
  <cp:lastModifiedBy>Zamestitel</cp:lastModifiedBy>
  <cp:revision>12</cp:revision>
  <dcterms:created xsi:type="dcterms:W3CDTF">2014-08-20T13:59:36Z</dcterms:created>
  <dcterms:modified xsi:type="dcterms:W3CDTF">2014-09-02T09:28:04Z</dcterms:modified>
</cp:coreProperties>
</file>